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2" r:id="rId3"/>
    <p:sldMasterId id="214748367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670550" cx="10080625"/>
  <p:notesSz cx="7559675" cy="106918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4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5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5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6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6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7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7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8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8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9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9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"/>
          <p:cNvSpPr txBox="1"/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"/>
          <p:cNvSpPr txBox="1"/>
          <p:nvPr>
            <p:ph idx="1"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"/>
          <p:cNvSpPr txBox="1"/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4"/>
          <p:cNvSpPr txBox="1"/>
          <p:nvPr>
            <p:ph idx="1"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"/>
          <p:cNvSpPr txBox="1"/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5"/>
          <p:cNvSpPr txBox="1"/>
          <p:nvPr>
            <p:ph idx="1"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5"/>
          <p:cNvSpPr txBox="1"/>
          <p:nvPr>
            <p:ph idx="2"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"/>
          <p:cNvSpPr txBox="1"/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7"/>
          <p:cNvSpPr txBox="1"/>
          <p:nvPr>
            <p:ph idx="1" type="subTitle"/>
          </p:nvPr>
        </p:nvSpPr>
        <p:spPr>
          <a:xfrm>
            <a:off x="504000" y="225720"/>
            <a:ext cx="9071640" cy="439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8"/>
          <p:cNvSpPr txBox="1"/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8"/>
          <p:cNvSpPr txBox="1"/>
          <p:nvPr>
            <p:ph idx="1"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8"/>
          <p:cNvSpPr txBox="1"/>
          <p:nvPr>
            <p:ph idx="2"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8"/>
          <p:cNvSpPr txBox="1"/>
          <p:nvPr>
            <p:ph idx="3"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9"/>
          <p:cNvSpPr txBox="1"/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9"/>
          <p:cNvSpPr txBox="1"/>
          <p:nvPr>
            <p:ph idx="1"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9"/>
          <p:cNvSpPr txBox="1"/>
          <p:nvPr>
            <p:ph idx="2"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9"/>
          <p:cNvSpPr txBox="1"/>
          <p:nvPr>
            <p:ph idx="3"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0"/>
          <p:cNvSpPr txBox="1"/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0"/>
          <p:cNvSpPr txBox="1"/>
          <p:nvPr>
            <p:ph idx="1"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0"/>
          <p:cNvSpPr txBox="1"/>
          <p:nvPr>
            <p:ph idx="2"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0"/>
          <p:cNvSpPr txBox="1"/>
          <p:nvPr>
            <p:ph idx="3"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1"/>
          <p:cNvSpPr txBox="1"/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1"/>
          <p:cNvSpPr txBox="1"/>
          <p:nvPr>
            <p:ph idx="1"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1"/>
          <p:cNvSpPr txBox="1"/>
          <p:nvPr>
            <p:ph idx="2"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"/>
          <p:cNvSpPr txBox="1"/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2"/>
          <p:cNvSpPr txBox="1"/>
          <p:nvPr>
            <p:ph idx="1"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2"/>
          <p:cNvSpPr txBox="1"/>
          <p:nvPr>
            <p:ph idx="2"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2"/>
          <p:cNvSpPr txBox="1"/>
          <p:nvPr>
            <p:ph idx="3"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2"/>
          <p:cNvSpPr txBox="1"/>
          <p:nvPr>
            <p:ph idx="4"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3"/>
          <p:cNvSpPr txBox="1"/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3"/>
          <p:cNvSpPr txBox="1"/>
          <p:nvPr>
            <p:ph idx="1"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13"/>
          <p:cNvSpPr txBox="1"/>
          <p:nvPr>
            <p:ph idx="2" type="body"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13"/>
          <p:cNvSpPr txBox="1"/>
          <p:nvPr>
            <p:ph idx="3" type="body"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3"/>
          <p:cNvSpPr txBox="1"/>
          <p:nvPr>
            <p:ph idx="4" type="body"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3"/>
          <p:cNvSpPr txBox="1"/>
          <p:nvPr>
            <p:ph idx="5" type="body"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3"/>
          <p:cNvSpPr txBox="1"/>
          <p:nvPr>
            <p:ph idx="6" type="body"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5"/>
          <p:cNvSpPr txBox="1"/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15"/>
          <p:cNvSpPr txBox="1"/>
          <p:nvPr>
            <p:ph idx="1"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7"/>
          <p:cNvSpPr txBox="1"/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17"/>
          <p:cNvSpPr txBox="1"/>
          <p:nvPr>
            <p:ph idx="1"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"/>
          <p:cNvSpPr txBox="1"/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18"/>
          <p:cNvSpPr txBox="1"/>
          <p:nvPr>
            <p:ph idx="1"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18"/>
          <p:cNvSpPr txBox="1"/>
          <p:nvPr>
            <p:ph idx="2"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9"/>
          <p:cNvSpPr txBox="1"/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0"/>
          <p:cNvSpPr txBox="1"/>
          <p:nvPr>
            <p:ph idx="1" type="subTitle"/>
          </p:nvPr>
        </p:nvSpPr>
        <p:spPr>
          <a:xfrm>
            <a:off x="504000" y="225720"/>
            <a:ext cx="9071640" cy="439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1"/>
          <p:cNvSpPr txBox="1"/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21"/>
          <p:cNvSpPr txBox="1"/>
          <p:nvPr>
            <p:ph idx="1"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21"/>
          <p:cNvSpPr txBox="1"/>
          <p:nvPr>
            <p:ph idx="2"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21"/>
          <p:cNvSpPr txBox="1"/>
          <p:nvPr>
            <p:ph idx="3"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2"/>
          <p:cNvSpPr txBox="1"/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22"/>
          <p:cNvSpPr txBox="1"/>
          <p:nvPr>
            <p:ph idx="1"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22"/>
          <p:cNvSpPr txBox="1"/>
          <p:nvPr>
            <p:ph idx="2"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22"/>
          <p:cNvSpPr txBox="1"/>
          <p:nvPr>
            <p:ph idx="3"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3"/>
          <p:cNvSpPr txBox="1"/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23"/>
          <p:cNvSpPr txBox="1"/>
          <p:nvPr>
            <p:ph idx="1"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23"/>
          <p:cNvSpPr txBox="1"/>
          <p:nvPr>
            <p:ph idx="2"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23"/>
          <p:cNvSpPr txBox="1"/>
          <p:nvPr>
            <p:ph idx="3"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4"/>
          <p:cNvSpPr txBox="1"/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24"/>
          <p:cNvSpPr txBox="1"/>
          <p:nvPr>
            <p:ph idx="1"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24"/>
          <p:cNvSpPr txBox="1"/>
          <p:nvPr>
            <p:ph idx="2"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5"/>
          <p:cNvSpPr txBox="1"/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25"/>
          <p:cNvSpPr txBox="1"/>
          <p:nvPr>
            <p:ph idx="1"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25"/>
          <p:cNvSpPr txBox="1"/>
          <p:nvPr>
            <p:ph idx="2"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25"/>
          <p:cNvSpPr txBox="1"/>
          <p:nvPr>
            <p:ph idx="3"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25"/>
          <p:cNvSpPr txBox="1"/>
          <p:nvPr>
            <p:ph idx="4"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6"/>
          <p:cNvSpPr txBox="1"/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p26"/>
          <p:cNvSpPr txBox="1"/>
          <p:nvPr>
            <p:ph idx="1"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26"/>
          <p:cNvSpPr txBox="1"/>
          <p:nvPr>
            <p:ph idx="2" type="body"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26"/>
          <p:cNvSpPr txBox="1"/>
          <p:nvPr>
            <p:ph idx="3" type="body"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26"/>
          <p:cNvSpPr txBox="1"/>
          <p:nvPr>
            <p:ph idx="4" type="body"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26"/>
          <p:cNvSpPr txBox="1"/>
          <p:nvPr>
            <p:ph idx="5" type="body"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26"/>
          <p:cNvSpPr txBox="1"/>
          <p:nvPr>
            <p:ph idx="6" type="body"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-54000" y="1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" name="Google Shape;7;p1"/>
          <p:cNvSpPr/>
          <p:nvPr/>
        </p:nvSpPr>
        <p:spPr>
          <a:xfrm>
            <a:off x="-414000" y="55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" name="Google Shape;8;p1"/>
          <p:cNvSpPr/>
          <p:nvPr/>
        </p:nvSpPr>
        <p:spPr>
          <a:xfrm>
            <a:off x="1350000" y="1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" name="Google Shape;9;p1"/>
          <p:cNvSpPr/>
          <p:nvPr/>
        </p:nvSpPr>
        <p:spPr>
          <a:xfrm>
            <a:off x="648000" y="1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" name="Google Shape;10;p1"/>
          <p:cNvSpPr/>
          <p:nvPr/>
        </p:nvSpPr>
        <p:spPr>
          <a:xfrm>
            <a:off x="990000" y="55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" name="Google Shape;11;p1"/>
          <p:cNvSpPr/>
          <p:nvPr/>
        </p:nvSpPr>
        <p:spPr>
          <a:xfrm>
            <a:off x="2394000" y="55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" name="Google Shape;12;p1"/>
          <p:cNvSpPr/>
          <p:nvPr/>
        </p:nvSpPr>
        <p:spPr>
          <a:xfrm>
            <a:off x="1692000" y="55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"/>
          <p:cNvSpPr/>
          <p:nvPr/>
        </p:nvSpPr>
        <p:spPr>
          <a:xfrm>
            <a:off x="2754000" y="1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" name="Google Shape;14;p1"/>
          <p:cNvSpPr/>
          <p:nvPr/>
        </p:nvSpPr>
        <p:spPr>
          <a:xfrm>
            <a:off x="2052000" y="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" name="Google Shape;15;p1"/>
          <p:cNvSpPr/>
          <p:nvPr/>
        </p:nvSpPr>
        <p:spPr>
          <a:xfrm>
            <a:off x="3456000" y="1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" name="Google Shape;16;p1"/>
          <p:cNvSpPr/>
          <p:nvPr/>
        </p:nvSpPr>
        <p:spPr>
          <a:xfrm>
            <a:off x="3096000" y="55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" name="Google Shape;17;p1"/>
          <p:cNvSpPr/>
          <p:nvPr/>
        </p:nvSpPr>
        <p:spPr>
          <a:xfrm>
            <a:off x="4140000" y="1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" name="Google Shape;18;p1"/>
          <p:cNvSpPr/>
          <p:nvPr/>
        </p:nvSpPr>
        <p:spPr>
          <a:xfrm>
            <a:off x="4500000" y="55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" name="Google Shape;19;p1"/>
          <p:cNvSpPr/>
          <p:nvPr/>
        </p:nvSpPr>
        <p:spPr>
          <a:xfrm>
            <a:off x="3798000" y="55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" name="Google Shape;20;p1"/>
          <p:cNvSpPr/>
          <p:nvPr/>
        </p:nvSpPr>
        <p:spPr>
          <a:xfrm>
            <a:off x="5526000" y="1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" name="Google Shape;21;p1"/>
          <p:cNvSpPr/>
          <p:nvPr/>
        </p:nvSpPr>
        <p:spPr>
          <a:xfrm>
            <a:off x="4842000" y="1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" name="Google Shape;22;p1"/>
          <p:cNvSpPr/>
          <p:nvPr/>
        </p:nvSpPr>
        <p:spPr>
          <a:xfrm>
            <a:off x="5202000" y="55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" name="Google Shape;23;p1"/>
          <p:cNvSpPr/>
          <p:nvPr/>
        </p:nvSpPr>
        <p:spPr>
          <a:xfrm>
            <a:off x="6606000" y="55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" name="Google Shape;24;p1"/>
          <p:cNvSpPr/>
          <p:nvPr/>
        </p:nvSpPr>
        <p:spPr>
          <a:xfrm>
            <a:off x="5904000" y="55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" name="Google Shape;25;p1"/>
          <p:cNvSpPr/>
          <p:nvPr/>
        </p:nvSpPr>
        <p:spPr>
          <a:xfrm>
            <a:off x="6930000" y="1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" name="Google Shape;26;p1"/>
          <p:cNvSpPr/>
          <p:nvPr/>
        </p:nvSpPr>
        <p:spPr>
          <a:xfrm>
            <a:off x="6228000" y="1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" name="Google Shape;27;p1"/>
          <p:cNvSpPr/>
          <p:nvPr/>
        </p:nvSpPr>
        <p:spPr>
          <a:xfrm>
            <a:off x="7632000" y="1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" name="Google Shape;28;p1"/>
          <p:cNvSpPr/>
          <p:nvPr/>
        </p:nvSpPr>
        <p:spPr>
          <a:xfrm>
            <a:off x="7308000" y="55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" name="Google Shape;29;p1"/>
          <p:cNvSpPr/>
          <p:nvPr/>
        </p:nvSpPr>
        <p:spPr>
          <a:xfrm>
            <a:off x="8334000" y="1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DE59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" name="Google Shape;30;p1"/>
          <p:cNvSpPr/>
          <p:nvPr/>
        </p:nvSpPr>
        <p:spPr>
          <a:xfrm>
            <a:off x="8010000" y="55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" name="Google Shape;31;p1"/>
          <p:cNvSpPr/>
          <p:nvPr/>
        </p:nvSpPr>
        <p:spPr>
          <a:xfrm>
            <a:off x="9414000" y="55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" name="Google Shape;32;p1"/>
          <p:cNvSpPr/>
          <p:nvPr/>
        </p:nvSpPr>
        <p:spPr>
          <a:xfrm>
            <a:off x="8712000" y="55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" name="Google Shape;33;p1"/>
          <p:cNvSpPr/>
          <p:nvPr/>
        </p:nvSpPr>
        <p:spPr>
          <a:xfrm>
            <a:off x="9738000" y="1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" name="Google Shape;34;p1"/>
          <p:cNvSpPr/>
          <p:nvPr/>
        </p:nvSpPr>
        <p:spPr>
          <a:xfrm>
            <a:off x="9036000" y="1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" name="Google Shape;35;p1"/>
          <p:cNvSpPr/>
          <p:nvPr/>
        </p:nvSpPr>
        <p:spPr>
          <a:xfrm>
            <a:off x="288000" y="5587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DE59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grpSp>
        <p:nvGrpSpPr>
          <p:cNvPr id="36" name="Google Shape;36;p1"/>
          <p:cNvGrpSpPr/>
          <p:nvPr/>
        </p:nvGrpSpPr>
        <p:grpSpPr>
          <a:xfrm>
            <a:off x="-360000" y="4914000"/>
            <a:ext cx="10854000" cy="1242000"/>
            <a:chOff x="-360000" y="4914000"/>
            <a:chExt cx="10854000" cy="1242000"/>
          </a:xfrm>
        </p:grpSpPr>
        <p:sp>
          <p:nvSpPr>
            <p:cNvPr id="37" name="Google Shape;37;p1"/>
            <p:cNvSpPr/>
            <p:nvPr/>
          </p:nvSpPr>
          <p:spPr>
            <a:xfrm flipH="1">
              <a:off x="9432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38" name="Google Shape;38;p1"/>
            <p:cNvSpPr/>
            <p:nvPr/>
          </p:nvSpPr>
          <p:spPr>
            <a:xfrm flipH="1">
              <a:off x="9792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39" name="Google Shape;39;p1"/>
            <p:cNvSpPr/>
            <p:nvPr/>
          </p:nvSpPr>
          <p:spPr>
            <a:xfrm flipH="1">
              <a:off x="8028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0" name="Google Shape;40;p1"/>
            <p:cNvSpPr/>
            <p:nvPr/>
          </p:nvSpPr>
          <p:spPr>
            <a:xfrm flipH="1">
              <a:off x="8730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DE59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1" name="Google Shape;41;p1"/>
            <p:cNvSpPr/>
            <p:nvPr/>
          </p:nvSpPr>
          <p:spPr>
            <a:xfrm flipH="1">
              <a:off x="8388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2" name="Google Shape;42;p1"/>
            <p:cNvSpPr/>
            <p:nvPr/>
          </p:nvSpPr>
          <p:spPr>
            <a:xfrm flipH="1">
              <a:off x="6984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3" name="Google Shape;43;p1"/>
            <p:cNvSpPr/>
            <p:nvPr/>
          </p:nvSpPr>
          <p:spPr>
            <a:xfrm flipH="1">
              <a:off x="7686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4" name="Google Shape;44;p1"/>
            <p:cNvSpPr/>
            <p:nvPr/>
          </p:nvSpPr>
          <p:spPr>
            <a:xfrm flipH="1">
              <a:off x="6624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5" name="Google Shape;45;p1"/>
            <p:cNvSpPr/>
            <p:nvPr/>
          </p:nvSpPr>
          <p:spPr>
            <a:xfrm flipH="1">
              <a:off x="7326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6" name="Google Shape;46;p1"/>
            <p:cNvSpPr/>
            <p:nvPr/>
          </p:nvSpPr>
          <p:spPr>
            <a:xfrm flipH="1">
              <a:off x="5922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7" name="Google Shape;47;p1"/>
            <p:cNvSpPr/>
            <p:nvPr/>
          </p:nvSpPr>
          <p:spPr>
            <a:xfrm flipH="1">
              <a:off x="6282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8" name="Google Shape;48;p1"/>
            <p:cNvSpPr/>
            <p:nvPr/>
          </p:nvSpPr>
          <p:spPr>
            <a:xfrm flipH="1">
              <a:off x="5238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9" name="Google Shape;49;p1"/>
            <p:cNvSpPr/>
            <p:nvPr/>
          </p:nvSpPr>
          <p:spPr>
            <a:xfrm flipH="1">
              <a:off x="4878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0" name="Google Shape;50;p1"/>
            <p:cNvSpPr/>
            <p:nvPr/>
          </p:nvSpPr>
          <p:spPr>
            <a:xfrm flipH="1">
              <a:off x="5580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1" name="Google Shape;51;p1"/>
            <p:cNvSpPr/>
            <p:nvPr/>
          </p:nvSpPr>
          <p:spPr>
            <a:xfrm flipH="1">
              <a:off x="3852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2" name="Google Shape;52;p1"/>
            <p:cNvSpPr/>
            <p:nvPr/>
          </p:nvSpPr>
          <p:spPr>
            <a:xfrm flipH="1">
              <a:off x="4536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3" name="Google Shape;53;p1"/>
            <p:cNvSpPr/>
            <p:nvPr/>
          </p:nvSpPr>
          <p:spPr>
            <a:xfrm flipH="1">
              <a:off x="4176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4" name="Google Shape;54;p1"/>
            <p:cNvSpPr/>
            <p:nvPr/>
          </p:nvSpPr>
          <p:spPr>
            <a:xfrm flipH="1">
              <a:off x="2772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5" name="Google Shape;55;p1"/>
            <p:cNvSpPr/>
            <p:nvPr/>
          </p:nvSpPr>
          <p:spPr>
            <a:xfrm flipH="1">
              <a:off x="3474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6" name="Google Shape;56;p1"/>
            <p:cNvSpPr/>
            <p:nvPr/>
          </p:nvSpPr>
          <p:spPr>
            <a:xfrm flipH="1">
              <a:off x="2448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7" name="Google Shape;57;p1"/>
            <p:cNvSpPr/>
            <p:nvPr/>
          </p:nvSpPr>
          <p:spPr>
            <a:xfrm flipH="1">
              <a:off x="3150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8" name="Google Shape;58;p1"/>
            <p:cNvSpPr/>
            <p:nvPr/>
          </p:nvSpPr>
          <p:spPr>
            <a:xfrm flipH="1">
              <a:off x="1746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9" name="Google Shape;59;p1"/>
            <p:cNvSpPr/>
            <p:nvPr/>
          </p:nvSpPr>
          <p:spPr>
            <a:xfrm flipH="1">
              <a:off x="2070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60" name="Google Shape;60;p1"/>
            <p:cNvSpPr/>
            <p:nvPr/>
          </p:nvSpPr>
          <p:spPr>
            <a:xfrm flipH="1">
              <a:off x="1044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61" name="Google Shape;61;p1"/>
            <p:cNvSpPr/>
            <p:nvPr/>
          </p:nvSpPr>
          <p:spPr>
            <a:xfrm flipH="1">
              <a:off x="1368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62" name="Google Shape;62;p1"/>
            <p:cNvSpPr/>
            <p:nvPr/>
          </p:nvSpPr>
          <p:spPr>
            <a:xfrm flipH="1">
              <a:off x="-36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63" name="Google Shape;63;p1"/>
            <p:cNvSpPr/>
            <p:nvPr/>
          </p:nvSpPr>
          <p:spPr>
            <a:xfrm flipH="1">
              <a:off x="666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64" name="Google Shape;64;p1"/>
            <p:cNvSpPr/>
            <p:nvPr/>
          </p:nvSpPr>
          <p:spPr>
            <a:xfrm flipH="1">
              <a:off x="-360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65" name="Google Shape;65;p1"/>
            <p:cNvSpPr/>
            <p:nvPr/>
          </p:nvSpPr>
          <p:spPr>
            <a:xfrm flipH="1">
              <a:off x="342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DE59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66" name="Google Shape;66;p1"/>
            <p:cNvSpPr/>
            <p:nvPr/>
          </p:nvSpPr>
          <p:spPr>
            <a:xfrm flipH="1">
              <a:off x="9090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</p:grpSp>
      <p:sp>
        <p:nvSpPr>
          <p:cNvPr id="67" name="Google Shape;67;p1"/>
          <p:cNvSpPr txBox="1"/>
          <p:nvPr>
            <p:ph type="title"/>
          </p:nvPr>
        </p:nvSpPr>
        <p:spPr>
          <a:xfrm>
            <a:off x="504360" y="1915200"/>
            <a:ext cx="9071640" cy="12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8" name="Google Shape;68;p1"/>
          <p:cNvSpPr txBox="1"/>
          <p:nvPr>
            <p:ph idx="1" type="body"/>
          </p:nvPr>
        </p:nvSpPr>
        <p:spPr>
          <a:xfrm>
            <a:off x="504000" y="3402000"/>
            <a:ext cx="9071640" cy="8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9" name="Google Shape;69;p1"/>
          <p:cNvSpPr/>
          <p:nvPr/>
        </p:nvSpPr>
        <p:spPr>
          <a:xfrm>
            <a:off x="-414000" y="-5209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1"/>
          <p:cNvSpPr/>
          <p:nvPr/>
        </p:nvSpPr>
        <p:spPr>
          <a:xfrm>
            <a:off x="990000" y="-5209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p1"/>
          <p:cNvSpPr/>
          <p:nvPr/>
        </p:nvSpPr>
        <p:spPr>
          <a:xfrm>
            <a:off x="2394000" y="-5209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1"/>
          <p:cNvSpPr/>
          <p:nvPr/>
        </p:nvSpPr>
        <p:spPr>
          <a:xfrm>
            <a:off x="1692000" y="-5209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p1"/>
          <p:cNvSpPr/>
          <p:nvPr/>
        </p:nvSpPr>
        <p:spPr>
          <a:xfrm>
            <a:off x="3096000" y="-5209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p1"/>
          <p:cNvSpPr/>
          <p:nvPr/>
        </p:nvSpPr>
        <p:spPr>
          <a:xfrm>
            <a:off x="4500000" y="-5209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1"/>
          <p:cNvSpPr/>
          <p:nvPr/>
        </p:nvSpPr>
        <p:spPr>
          <a:xfrm>
            <a:off x="3798000" y="-5209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p1"/>
          <p:cNvSpPr/>
          <p:nvPr/>
        </p:nvSpPr>
        <p:spPr>
          <a:xfrm>
            <a:off x="5202000" y="-5209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1"/>
          <p:cNvSpPr/>
          <p:nvPr/>
        </p:nvSpPr>
        <p:spPr>
          <a:xfrm>
            <a:off x="6606000" y="-5209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p1"/>
          <p:cNvSpPr/>
          <p:nvPr/>
        </p:nvSpPr>
        <p:spPr>
          <a:xfrm>
            <a:off x="5904000" y="-5209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p1"/>
          <p:cNvSpPr/>
          <p:nvPr/>
        </p:nvSpPr>
        <p:spPr>
          <a:xfrm>
            <a:off x="7308000" y="-5209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1"/>
          <p:cNvSpPr/>
          <p:nvPr/>
        </p:nvSpPr>
        <p:spPr>
          <a:xfrm>
            <a:off x="8010000" y="-5209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p1"/>
          <p:cNvSpPr/>
          <p:nvPr/>
        </p:nvSpPr>
        <p:spPr>
          <a:xfrm>
            <a:off x="9414000" y="-5209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1"/>
          <p:cNvSpPr/>
          <p:nvPr/>
        </p:nvSpPr>
        <p:spPr>
          <a:xfrm>
            <a:off x="8712000" y="-5209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1"/>
          <p:cNvSpPr/>
          <p:nvPr/>
        </p:nvSpPr>
        <p:spPr>
          <a:xfrm>
            <a:off x="288000" y="-520920"/>
            <a:ext cx="702000" cy="702000"/>
          </a:xfrm>
          <a:custGeom>
            <a:rect b="b" l="l" r="r" t="t"/>
            <a:pathLst>
              <a:path extrusionOk="0" h="1310630" w="1506469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FFF5CE"/>
          </a:solidFill>
          <a:ln cap="flat" cmpd="sng" w="36000">
            <a:solidFill>
              <a:srgbClr val="FFDE59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14"/>
          <p:cNvGrpSpPr/>
          <p:nvPr/>
        </p:nvGrpSpPr>
        <p:grpSpPr>
          <a:xfrm>
            <a:off x="-360000" y="4896000"/>
            <a:ext cx="10854000" cy="1260000"/>
            <a:chOff x="-360000" y="4896000"/>
            <a:chExt cx="10854000" cy="1260000"/>
          </a:xfrm>
        </p:grpSpPr>
        <p:sp>
          <p:nvSpPr>
            <p:cNvPr id="134" name="Google Shape;134;p14"/>
            <p:cNvSpPr/>
            <p:nvPr/>
          </p:nvSpPr>
          <p:spPr>
            <a:xfrm flipH="1">
              <a:off x="9432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35" name="Google Shape;135;p14"/>
            <p:cNvSpPr/>
            <p:nvPr/>
          </p:nvSpPr>
          <p:spPr>
            <a:xfrm flipH="1">
              <a:off x="9792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36" name="Google Shape;136;p14"/>
            <p:cNvSpPr/>
            <p:nvPr/>
          </p:nvSpPr>
          <p:spPr>
            <a:xfrm flipH="1">
              <a:off x="8028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37" name="Google Shape;137;p14"/>
            <p:cNvSpPr/>
            <p:nvPr/>
          </p:nvSpPr>
          <p:spPr>
            <a:xfrm flipH="1">
              <a:off x="8730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DE59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38" name="Google Shape;138;p14"/>
            <p:cNvSpPr/>
            <p:nvPr/>
          </p:nvSpPr>
          <p:spPr>
            <a:xfrm flipH="1">
              <a:off x="8388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39" name="Google Shape;139;p14"/>
            <p:cNvSpPr/>
            <p:nvPr/>
          </p:nvSpPr>
          <p:spPr>
            <a:xfrm flipH="1">
              <a:off x="6984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40" name="Google Shape;140;p14"/>
            <p:cNvSpPr/>
            <p:nvPr/>
          </p:nvSpPr>
          <p:spPr>
            <a:xfrm flipH="1">
              <a:off x="7686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41" name="Google Shape;141;p14"/>
            <p:cNvSpPr/>
            <p:nvPr/>
          </p:nvSpPr>
          <p:spPr>
            <a:xfrm flipH="1">
              <a:off x="6624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42" name="Google Shape;142;p14"/>
            <p:cNvSpPr/>
            <p:nvPr/>
          </p:nvSpPr>
          <p:spPr>
            <a:xfrm flipH="1">
              <a:off x="7326000" y="4896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43" name="Google Shape;143;p14"/>
            <p:cNvSpPr/>
            <p:nvPr/>
          </p:nvSpPr>
          <p:spPr>
            <a:xfrm flipH="1">
              <a:off x="5922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44" name="Google Shape;144;p14"/>
            <p:cNvSpPr/>
            <p:nvPr/>
          </p:nvSpPr>
          <p:spPr>
            <a:xfrm flipH="1">
              <a:off x="6282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45" name="Google Shape;145;p14"/>
            <p:cNvSpPr/>
            <p:nvPr/>
          </p:nvSpPr>
          <p:spPr>
            <a:xfrm flipH="1">
              <a:off x="5238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46" name="Google Shape;146;p14"/>
            <p:cNvSpPr/>
            <p:nvPr/>
          </p:nvSpPr>
          <p:spPr>
            <a:xfrm flipH="1">
              <a:off x="4878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47" name="Google Shape;147;p14"/>
            <p:cNvSpPr/>
            <p:nvPr/>
          </p:nvSpPr>
          <p:spPr>
            <a:xfrm flipH="1">
              <a:off x="5580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48" name="Google Shape;148;p14"/>
            <p:cNvSpPr/>
            <p:nvPr/>
          </p:nvSpPr>
          <p:spPr>
            <a:xfrm flipH="1">
              <a:off x="3852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49" name="Google Shape;149;p14"/>
            <p:cNvSpPr/>
            <p:nvPr/>
          </p:nvSpPr>
          <p:spPr>
            <a:xfrm flipH="1">
              <a:off x="4536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50" name="Google Shape;150;p14"/>
            <p:cNvSpPr/>
            <p:nvPr/>
          </p:nvSpPr>
          <p:spPr>
            <a:xfrm flipH="1">
              <a:off x="4176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51" name="Google Shape;151;p14"/>
            <p:cNvSpPr/>
            <p:nvPr/>
          </p:nvSpPr>
          <p:spPr>
            <a:xfrm flipH="1">
              <a:off x="2772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52" name="Google Shape;152;p14"/>
            <p:cNvSpPr/>
            <p:nvPr/>
          </p:nvSpPr>
          <p:spPr>
            <a:xfrm flipH="1">
              <a:off x="3474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53" name="Google Shape;153;p14"/>
            <p:cNvSpPr/>
            <p:nvPr/>
          </p:nvSpPr>
          <p:spPr>
            <a:xfrm flipH="1">
              <a:off x="2448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54" name="Google Shape;154;p14"/>
            <p:cNvSpPr/>
            <p:nvPr/>
          </p:nvSpPr>
          <p:spPr>
            <a:xfrm flipH="1">
              <a:off x="3150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55" name="Google Shape;155;p14"/>
            <p:cNvSpPr/>
            <p:nvPr/>
          </p:nvSpPr>
          <p:spPr>
            <a:xfrm flipH="1">
              <a:off x="1746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56" name="Google Shape;156;p14"/>
            <p:cNvSpPr/>
            <p:nvPr/>
          </p:nvSpPr>
          <p:spPr>
            <a:xfrm flipH="1">
              <a:off x="2070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57" name="Google Shape;157;p14"/>
            <p:cNvSpPr/>
            <p:nvPr/>
          </p:nvSpPr>
          <p:spPr>
            <a:xfrm flipH="1">
              <a:off x="1044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58" name="Google Shape;158;p14"/>
            <p:cNvSpPr/>
            <p:nvPr/>
          </p:nvSpPr>
          <p:spPr>
            <a:xfrm flipH="1">
              <a:off x="1368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59" name="Google Shape;159;p14"/>
            <p:cNvSpPr/>
            <p:nvPr/>
          </p:nvSpPr>
          <p:spPr>
            <a:xfrm flipH="1">
              <a:off x="-36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60" name="Google Shape;160;p14"/>
            <p:cNvSpPr/>
            <p:nvPr/>
          </p:nvSpPr>
          <p:spPr>
            <a:xfrm flipH="1">
              <a:off x="666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61" name="Google Shape;161;p14"/>
            <p:cNvSpPr/>
            <p:nvPr/>
          </p:nvSpPr>
          <p:spPr>
            <a:xfrm flipH="1">
              <a:off x="-360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62" name="Google Shape;162;p14"/>
            <p:cNvSpPr/>
            <p:nvPr/>
          </p:nvSpPr>
          <p:spPr>
            <a:xfrm flipH="1">
              <a:off x="342000" y="491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DE59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63" name="Google Shape;163;p14"/>
            <p:cNvSpPr/>
            <p:nvPr/>
          </p:nvSpPr>
          <p:spPr>
            <a:xfrm flipH="1">
              <a:off x="9090000" y="5454000"/>
              <a:ext cx="702000" cy="702000"/>
            </a:xfrm>
            <a:custGeom>
              <a:rect b="b" l="l" r="r" t="t"/>
              <a:pathLst>
                <a:path extrusionOk="0" h="1310630" w="1506469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FFF5CE"/>
            </a:solidFill>
            <a:ln cap="flat" cmpd="sng" w="36000">
              <a:solidFill>
                <a:srgbClr val="FFDE59"/>
              </a:solidFill>
              <a:prstDash val="solid"/>
              <a:round/>
              <a:headEnd len="sm" w="sm" type="none"/>
              <a:tailEnd len="sm" w="sm" type="none"/>
            </a:ln>
          </p:spPr>
        </p:sp>
      </p:grpSp>
      <p:sp>
        <p:nvSpPr>
          <p:cNvPr id="164" name="Google Shape;164;p14"/>
          <p:cNvSpPr txBox="1"/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65" name="Google Shape;165;p14"/>
          <p:cNvSpPr txBox="1"/>
          <p:nvPr>
            <p:ph idx="1"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66" name="Google Shape;166;p14"/>
          <p:cNvSpPr txBox="1"/>
          <p:nvPr>
            <p:ph idx="10" type="dt"/>
          </p:nvPr>
        </p:nvSpPr>
        <p:spPr>
          <a:xfrm>
            <a:off x="342000" y="4914360"/>
            <a:ext cx="24012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67" name="Google Shape;167;p14"/>
          <p:cNvSpPr txBox="1"/>
          <p:nvPr>
            <p:ph idx="11" type="ftr"/>
          </p:nvPr>
        </p:nvSpPr>
        <p:spPr>
          <a:xfrm>
            <a:off x="2744640" y="4914000"/>
            <a:ext cx="4581000" cy="704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68" name="Google Shape;168;p14"/>
          <p:cNvSpPr txBox="1"/>
          <p:nvPr>
            <p:ph idx="12" type="sldNum"/>
          </p:nvPr>
        </p:nvSpPr>
        <p:spPr>
          <a:xfrm>
            <a:off x="8494200" y="4914000"/>
            <a:ext cx="11430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7"/>
          <p:cNvSpPr txBox="1"/>
          <p:nvPr/>
        </p:nvSpPr>
        <p:spPr>
          <a:xfrm>
            <a:off x="540000" y="1260000"/>
            <a:ext cx="900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Презентация на тему: «Пособия по развитию мелкой моторики своими руками»</a:t>
            </a:r>
            <a:endParaRPr b="0" i="0" sz="33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7"/>
          <p:cNvSpPr txBox="1"/>
          <p:nvPr/>
        </p:nvSpPr>
        <p:spPr>
          <a:xfrm>
            <a:off x="540000" y="2850480"/>
            <a:ext cx="9000000" cy="203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latin typeface="Arial"/>
                <a:ea typeface="Arial"/>
                <a:cs typeface="Arial"/>
                <a:sym typeface="Arial"/>
              </a:rPr>
              <a:t>Одним из показателей и условий хорошего физического и нервно-психического развития ребенка является развитие его ручных умений. По умелости детской руки специалисты, на основе данных современных исследований, делают вывод об особенностях развития центральной нервной системы и головного мозга.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8"/>
          <p:cNvSpPr txBox="1"/>
          <p:nvPr/>
        </p:nvSpPr>
        <p:spPr>
          <a:xfrm>
            <a:off x="540000" y="180000"/>
            <a:ext cx="90000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300" u="none" cap="none" strike="noStrike">
                <a:latin typeface="Arial"/>
                <a:ea typeface="Arial"/>
                <a:cs typeface="Arial"/>
                <a:sym typeface="Arial"/>
              </a:rPr>
              <a:t>Тактильные мешочки</a:t>
            </a:r>
            <a:endParaRPr b="0" i="0" sz="33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28"/>
          <p:cNvSpPr txBox="1"/>
          <p:nvPr/>
        </p:nvSpPr>
        <p:spPr>
          <a:xfrm>
            <a:off x="540000" y="1260000"/>
            <a:ext cx="9000000" cy="32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24000" lvl="0" marL="432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Noto Sans Symbols"/>
              <a:buChar char="●"/>
            </a:pPr>
            <a:r>
              <a:rPr b="0" i="0" lang="ru-RU" sz="2400" u="none" cap="none" strike="noStrike">
                <a:latin typeface="Arial"/>
                <a:ea typeface="Arial"/>
                <a:cs typeface="Arial"/>
                <a:sym typeface="Arial"/>
              </a:rPr>
              <a:t>Это такие небольшие “мешочки” или “подушечки”, наполненные, например, макаронами, ватой, камешками крупами и бобами - фасоль, горох, рис, гречка и пр. Главное - чтобы наполнители были разными по размеру и фактуре, тогда на ощупь можно отличить один мешочек от другого. С тактильными мешочками можно придумать множество игр: «Найди пару»; «Определи, что внутри»; «Твердое-мягкое» и т. п.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55420" lvl="0" marL="432000" marR="0" rtl="0" algn="l">
              <a:spcBef>
                <a:spcPts val="106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Noto Sans Symbols"/>
              <a:buNone/>
            </a:pPr>
            <a:r>
              <a:t/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55420" lvl="0" marL="432000" marR="0" rtl="0" algn="l">
              <a:spcBef>
                <a:spcPts val="106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Noto Sans Symbols"/>
              <a:buNone/>
            </a:pPr>
            <a:r>
              <a:t/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9"/>
          <p:cNvSpPr txBox="1"/>
          <p:nvPr/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300" u="none" cap="none" strike="noStrike">
                <a:latin typeface="Arial"/>
                <a:ea typeface="Arial"/>
                <a:cs typeface="Arial"/>
                <a:sym typeface="Arial"/>
              </a:rPr>
              <a:t>Тактильные мешочки</a:t>
            </a:r>
            <a:endParaRPr b="0" i="0" sz="33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9"/>
          <p:cNvSpPr txBox="1"/>
          <p:nvPr/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24000" lvl="0" marL="432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Noto Sans Symbols"/>
              <a:buChar char="●"/>
            </a:pPr>
            <a:r>
              <a:rPr b="0" i="0" lang="ru-RU" sz="2400" u="none" cap="none" strike="noStrike">
                <a:latin typeface="Arial"/>
                <a:ea typeface="Arial"/>
                <a:cs typeface="Arial"/>
                <a:sym typeface="Arial"/>
              </a:rPr>
              <a:t>«Тактильные мешочки»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5" name="Google Shape;23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20000" y="1440000"/>
            <a:ext cx="4140000" cy="3288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0"/>
          <p:cNvSpPr txBox="1"/>
          <p:nvPr/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300" u="none" cap="none" strike="noStrike">
                <a:latin typeface="Arial"/>
                <a:ea typeface="Arial"/>
                <a:cs typeface="Arial"/>
                <a:sym typeface="Arial"/>
              </a:rPr>
              <a:t>Игры с крупами</a:t>
            </a:r>
            <a:endParaRPr b="0" i="0" sz="33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30"/>
          <p:cNvSpPr txBox="1"/>
          <p:nvPr/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24000" lvl="0" marL="432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Noto Sans Symbols"/>
              <a:buChar char="●"/>
            </a:pPr>
            <a:r>
              <a:rPr b="0" i="0" lang="ru-RU" sz="2400" u="none" cap="none" strike="noStrike">
                <a:latin typeface="Arial"/>
                <a:ea typeface="Arial"/>
                <a:cs typeface="Arial"/>
                <a:sym typeface="Arial"/>
              </a:rPr>
              <a:t>Игра «Накорми зайку, накорми мишку»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106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Noto Sans Symbols"/>
              <a:buChar char="●"/>
            </a:pPr>
            <a:r>
              <a:rPr b="0" i="0" lang="ru-RU" sz="2400" u="none" cap="none" strike="noStrike">
                <a:latin typeface="Arial"/>
                <a:ea typeface="Arial"/>
                <a:cs typeface="Arial"/>
                <a:sym typeface="Arial"/>
              </a:rPr>
              <a:t>На крышки от пластиковых банок приклеить мордочки животных. Сделать небольшие отверстия во рту. Крупами (гречка, рис и т. п.) накормить зверят.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1"/>
          <p:cNvSpPr txBox="1"/>
          <p:nvPr/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300" u="none" cap="none" strike="noStrike">
                <a:latin typeface="Arial"/>
                <a:ea typeface="Arial"/>
                <a:cs typeface="Arial"/>
                <a:sym typeface="Arial"/>
              </a:rPr>
              <a:t>Игра с крупами «Накорми зайку, накорми мишку»</a:t>
            </a:r>
            <a:endParaRPr b="0" i="0" sz="33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7" name="Google Shape;24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000" y="1440000"/>
            <a:ext cx="4266000" cy="3288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40000" y="1391760"/>
            <a:ext cx="4140000" cy="3288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2"/>
          <p:cNvSpPr txBox="1"/>
          <p:nvPr/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300" u="none" cap="none" strike="noStrike">
                <a:latin typeface="Arial"/>
                <a:ea typeface="Arial"/>
                <a:cs typeface="Arial"/>
                <a:sym typeface="Arial"/>
              </a:rPr>
              <a:t>Игра «Рыбалка»</a:t>
            </a:r>
            <a:endParaRPr b="0" i="0" sz="33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2"/>
          <p:cNvSpPr txBox="1"/>
          <p:nvPr/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24000" lvl="0" marL="432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Noto Sans Symbols"/>
              <a:buChar char="●"/>
            </a:pPr>
            <a:r>
              <a:rPr b="0" i="0" lang="ru-RU" sz="2400" u="none" cap="none" strike="noStrike">
                <a:latin typeface="Arial"/>
                <a:ea typeface="Arial"/>
                <a:cs typeface="Arial"/>
                <a:sym typeface="Arial"/>
              </a:rPr>
              <a:t>Материал: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106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Noto Sans Symbols"/>
              <a:buChar char="●"/>
            </a:pPr>
            <a:r>
              <a:rPr b="0" i="0" lang="ru-RU" sz="2400" u="none" cap="none" strike="noStrike">
                <a:latin typeface="Arial"/>
                <a:ea typeface="Arial"/>
                <a:cs typeface="Arial"/>
                <a:sym typeface="Arial"/>
              </a:rPr>
              <a:t>Палочки для суши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106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Noto Sans Symbols"/>
              <a:buChar char="●"/>
            </a:pPr>
            <a:r>
              <a:rPr b="0" i="0" lang="ru-RU" sz="2400" u="none" cap="none" strike="noStrike">
                <a:latin typeface="Arial"/>
                <a:ea typeface="Arial"/>
                <a:cs typeface="Arial"/>
                <a:sym typeface="Arial"/>
              </a:rPr>
              <a:t>Магнитики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106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Noto Sans Symbols"/>
              <a:buChar char="●"/>
            </a:pPr>
            <a:r>
              <a:rPr b="0" i="0" lang="ru-RU" sz="2400" u="none" cap="none" strike="noStrike">
                <a:latin typeface="Arial"/>
                <a:ea typeface="Arial"/>
                <a:cs typeface="Arial"/>
                <a:sym typeface="Arial"/>
              </a:rPr>
              <a:t>Капроновая веревка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106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Noto Sans Symbols"/>
              <a:buChar char="●"/>
            </a:pPr>
            <a:r>
              <a:rPr b="0" i="0" lang="ru-RU" sz="2400" u="none" cap="none" strike="noStrike">
                <a:latin typeface="Arial"/>
                <a:ea typeface="Arial"/>
                <a:cs typeface="Arial"/>
                <a:sym typeface="Arial"/>
              </a:rPr>
              <a:t>Рыбки с магнитиками (рыбок можно сделать из картона)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106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Noto Sans Symbols"/>
              <a:buChar char="●"/>
            </a:pPr>
            <a:r>
              <a:rPr b="0" i="0" lang="ru-RU" sz="2400" u="none" cap="none" strike="noStrike">
                <a:latin typeface="Arial"/>
                <a:ea typeface="Arial"/>
                <a:cs typeface="Arial"/>
                <a:sym typeface="Arial"/>
              </a:rPr>
              <a:t>Двусторонний скотч для приклеивания магнитиков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106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Noto Sans Symbols"/>
              <a:buChar char="●"/>
            </a:pPr>
            <a:r>
              <a:rPr b="0" i="0" lang="ru-RU" sz="2400" u="none" cap="none" strike="noStrike">
                <a:latin typeface="Arial"/>
                <a:ea typeface="Arial"/>
                <a:cs typeface="Arial"/>
                <a:sym typeface="Arial"/>
              </a:rPr>
              <a:t>Пластиковые контейнеры для «аквариумов»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3"/>
          <p:cNvSpPr txBox="1"/>
          <p:nvPr/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300" u="none" cap="none" strike="noStrike">
                <a:latin typeface="Arial"/>
                <a:ea typeface="Arial"/>
                <a:cs typeface="Arial"/>
                <a:sym typeface="Arial"/>
              </a:rPr>
              <a:t>Игра «Рыбалка»</a:t>
            </a:r>
            <a:endParaRPr b="0" i="0" sz="33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33"/>
          <p:cNvSpPr txBox="1"/>
          <p:nvPr/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24000" lvl="0" marL="432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Noto Sans Symbols"/>
              <a:buChar char="●"/>
            </a:pPr>
            <a:r>
              <a:rPr b="0" i="0" lang="ru-RU" sz="2400" u="none" cap="none" strike="noStrike">
                <a:latin typeface="Arial"/>
                <a:ea typeface="Arial"/>
                <a:cs typeface="Arial"/>
                <a:sym typeface="Arial"/>
              </a:rPr>
              <a:t>«Рыбалка»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Google Shape;261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60000" y="1326600"/>
            <a:ext cx="3960000" cy="3288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4"/>
          <p:cNvSpPr txBox="1"/>
          <p:nvPr/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300" u="none" cap="none" strike="noStrike">
                <a:latin typeface="Arial"/>
                <a:ea typeface="Arial"/>
                <a:cs typeface="Arial"/>
                <a:sym typeface="Arial"/>
              </a:rPr>
              <a:t>Игра «Гусеница»</a:t>
            </a:r>
            <a:endParaRPr b="0" i="0" sz="33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34"/>
          <p:cNvSpPr txBox="1"/>
          <p:nvPr/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24000" lvl="0" marL="432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Noto Sans Symbols"/>
              <a:buChar char="●"/>
            </a:pPr>
            <a:r>
              <a:rPr b="0" i="0" lang="ru-RU" sz="2400" u="none" cap="none" strike="noStrike">
                <a:latin typeface="Arial"/>
                <a:ea typeface="Arial"/>
                <a:cs typeface="Arial"/>
                <a:sym typeface="Arial"/>
              </a:rPr>
              <a:t>Распечатать шаблоны гусениц. На одни наклеить из цветной бумаги образцы. Вторые оставить черно-белыми. К ним, в середину каждого круга, приклеить липучку. 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106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Noto Sans Symbols"/>
              <a:buChar char="●"/>
            </a:pPr>
            <a:r>
              <a:rPr b="0" i="0" lang="ru-RU" sz="2400" u="none" cap="none" strike="noStrike">
                <a:latin typeface="Arial"/>
                <a:ea typeface="Arial"/>
                <a:cs typeface="Arial"/>
                <a:sym typeface="Arial"/>
              </a:rPr>
              <a:t>Вырезать из фетра круги таких же цветов, как на образцах. Также приклеить липучку. Дети по образцу делают своих таких же гусениц.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5"/>
          <p:cNvSpPr txBox="1"/>
          <p:nvPr/>
        </p:nvSpPr>
        <p:spPr>
          <a:xfrm>
            <a:off x="504000" y="22572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300" u="none" cap="none" strike="noStrike">
                <a:latin typeface="Arial"/>
                <a:ea typeface="Arial"/>
                <a:cs typeface="Arial"/>
                <a:sym typeface="Arial"/>
              </a:rPr>
              <a:t>Игра «Гусеница»</a:t>
            </a:r>
            <a:endParaRPr b="0" i="0" sz="33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20000" y="1326600"/>
            <a:ext cx="4316400" cy="3288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0000" y="1440000"/>
            <a:ext cx="4860000" cy="32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